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1" r:id="rId8"/>
    <p:sldId id="270" r:id="rId9"/>
    <p:sldId id="269" r:id="rId10"/>
    <p:sldId id="268" r:id="rId11"/>
    <p:sldId id="267" r:id="rId12"/>
    <p:sldId id="263" r:id="rId13"/>
    <p:sldId id="265" r:id="rId14"/>
    <p:sldId id="266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-96" y="-25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6771-C195-4E8B-8D44-1F1DE9759D53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8A3A-8607-4FAA-8FFE-68ADC9F051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6771-C195-4E8B-8D44-1F1DE9759D53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8A3A-8607-4FAA-8FFE-68ADC9F051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6771-C195-4E8B-8D44-1F1DE9759D53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8A3A-8607-4FAA-8FFE-68ADC9F051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6771-C195-4E8B-8D44-1F1DE9759D53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8A3A-8607-4FAA-8FFE-68ADC9F051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6771-C195-4E8B-8D44-1F1DE9759D53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8A3A-8607-4FAA-8FFE-68ADC9F051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6771-C195-4E8B-8D44-1F1DE9759D53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8A3A-8607-4FAA-8FFE-68ADC9F051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6771-C195-4E8B-8D44-1F1DE9759D53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8A3A-8607-4FAA-8FFE-68ADC9F051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6771-C195-4E8B-8D44-1F1DE9759D53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8A3A-8607-4FAA-8FFE-68ADC9F051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6771-C195-4E8B-8D44-1F1DE9759D53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8A3A-8607-4FAA-8FFE-68ADC9F051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6771-C195-4E8B-8D44-1F1DE9759D53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8A3A-8607-4FAA-8FFE-68ADC9F051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6771-C195-4E8B-8D44-1F1DE9759D53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B8A3A-8607-4FAA-8FFE-68ADC9F051E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77B8A3A-8607-4FAA-8FFE-68ADC9F051E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77E6771-C195-4E8B-8D44-1F1DE9759D53}" type="datetimeFigureOut">
              <a:rPr lang="en-US" smtClean="0"/>
              <a:t>5/6/2017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57 year old woman presented with slurred speech 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4321680" cy="48006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5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"/>
            <a:ext cx="6324600" cy="628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6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4215993" cy="42672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822767"/>
            <a:ext cx="3943197" cy="395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7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16" y="914399"/>
            <a:ext cx="5181600" cy="5058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38" y="914399"/>
            <a:ext cx="5154561" cy="517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5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74" y="1600200"/>
            <a:ext cx="4862451" cy="4800600"/>
          </a:xfrm>
        </p:spPr>
      </p:pic>
    </p:spTree>
    <p:extLst>
      <p:ext uri="{BB962C8B-B14F-4D97-AF65-F5344CB8AC3E}">
        <p14:creationId xmlns:p14="http://schemas.microsoft.com/office/powerpoint/2010/main" val="11162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39" y="1600200"/>
            <a:ext cx="474852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6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6198445" cy="4800600"/>
          </a:xfrm>
        </p:spPr>
      </p:pic>
      <p:sp>
        <p:nvSpPr>
          <p:cNvPr id="7" name="TextBox 6"/>
          <p:cNvSpPr txBox="1"/>
          <p:nvPr/>
        </p:nvSpPr>
        <p:spPr>
          <a:xfrm>
            <a:off x="1219200" y="5791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CTA: Venous contamination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56" y="1600200"/>
            <a:ext cx="4699888" cy="4800600"/>
          </a:xfrm>
        </p:spPr>
      </p:pic>
    </p:spTree>
    <p:extLst>
      <p:ext uri="{BB962C8B-B14F-4D97-AF65-F5344CB8AC3E}">
        <p14:creationId xmlns:p14="http://schemas.microsoft.com/office/powerpoint/2010/main" val="25430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94" y="1600200"/>
            <a:ext cx="3846412" cy="4800600"/>
          </a:xfrm>
        </p:spPr>
      </p:pic>
    </p:spTree>
    <p:extLst>
      <p:ext uri="{BB962C8B-B14F-4D97-AF65-F5344CB8AC3E}">
        <p14:creationId xmlns:p14="http://schemas.microsoft.com/office/powerpoint/2010/main" val="25045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120" y="1600200"/>
            <a:ext cx="3778159" cy="4800600"/>
          </a:xfrm>
        </p:spPr>
      </p:pic>
    </p:spTree>
    <p:extLst>
      <p:ext uri="{BB962C8B-B14F-4D97-AF65-F5344CB8AC3E}">
        <p14:creationId xmlns:p14="http://schemas.microsoft.com/office/powerpoint/2010/main" val="36610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04" y="1600200"/>
            <a:ext cx="5673991" cy="4800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"/>
            <a:ext cx="6186819" cy="614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2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18" b="28179"/>
          <a:stretch/>
        </p:blipFill>
        <p:spPr>
          <a:xfrm>
            <a:off x="1066800" y="533400"/>
            <a:ext cx="647916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33400"/>
            <a:ext cx="6221307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4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6248400" cy="624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0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2936</TotalTime>
  <Words>12</Words>
  <Application>Microsoft Office PowerPoint</Application>
  <PresentationFormat>On-screen Show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57 year old woman presented with slurred speech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Golowa, Yosef</dc:creator>
  <cp:lastModifiedBy>Golowa, Yosef</cp:lastModifiedBy>
  <cp:revision>3</cp:revision>
  <dcterms:created xsi:type="dcterms:W3CDTF">2017-05-06T19:52:03Z</dcterms:created>
  <dcterms:modified xsi:type="dcterms:W3CDTF">2017-05-08T20:48:19Z</dcterms:modified>
</cp:coreProperties>
</file>